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72" r:id="rId14"/>
    <p:sldId id="274" r:id="rId15"/>
    <p:sldId id="275" r:id="rId16"/>
    <p:sldId id="276" r:id="rId17"/>
    <p:sldId id="268" r:id="rId18"/>
    <p:sldId id="273" r:id="rId19"/>
    <p:sldId id="271" r:id="rId20"/>
    <p:sldId id="269" r:id="rId21"/>
    <p:sldId id="270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91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4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26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03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9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7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8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9955E-9326-4816-AA22-C1AB0EF30A66}" type="datetimeFigureOut">
              <a:rPr lang="ko-KR" altLang="en-US" smtClean="0"/>
              <a:t>2018-11-15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6006B-18C2-41C8-A843-B0991CE1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5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1115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0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285</a:t>
            </a:r>
            <a:r>
              <a:rPr lang="ko-KR" altLang="en-US" dirty="0" smtClean="0"/>
              <a:t>쪽 예제에서는 </a:t>
            </a:r>
            <a:r>
              <a:rPr lang="en-US" altLang="ko-KR" dirty="0" err="1" smtClean="0"/>
              <a:t>ListActivity</a:t>
            </a:r>
            <a:r>
              <a:rPr lang="ko-KR" altLang="en-US" dirty="0" smtClean="0"/>
              <a:t>를 사용했는데 이거는 잘 </a:t>
            </a:r>
            <a:r>
              <a:rPr lang="ko-KR" altLang="en-US" dirty="0" err="1" smtClean="0"/>
              <a:t>안쓰인다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ListView</a:t>
            </a:r>
            <a:r>
              <a:rPr lang="ko-KR" altLang="en-US" dirty="0" smtClean="0"/>
              <a:t>를 쓰는게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04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6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방법이 젤 많이 쓰임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가장 일반적인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9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39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Values</a:t>
            </a:r>
            <a:r>
              <a:rPr lang="ko-KR" altLang="en-US" dirty="0" smtClean="0"/>
              <a:t>랑 </a:t>
            </a:r>
            <a:r>
              <a:rPr lang="ko-KR" altLang="en-US" dirty="0" err="1" smtClean="0"/>
              <a:t>파일이름은</a:t>
            </a:r>
            <a:r>
              <a:rPr lang="ko-KR" altLang="en-US" dirty="0" smtClean="0"/>
              <a:t> 중요하지않아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아무거나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33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리소스에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리소스를 불러오는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0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우리가 쓴 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14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73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이제 이거 쓸 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90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0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3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2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6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8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5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2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61937"/>
            <a:ext cx="11258550" cy="633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setOnItemClickListener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02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38</Words>
  <Application>Microsoft Office PowerPoint</Application>
  <PresentationFormat>와이드스크린</PresentationFormat>
  <Paragraphs>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1115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setOnItemClickListener()</vt:lpstr>
      <vt:lpstr>285쪽 예제에서는 ListActivity를 사용했는데 이거는 잘 안쓰인다. ListView를 쓰는게</vt:lpstr>
      <vt:lpstr>PowerPoint 프레젠테이션</vt:lpstr>
      <vt:lpstr>이 방법이 젤 많이 쓰임 가장 일반적인 방법</vt:lpstr>
      <vt:lpstr>리소스</vt:lpstr>
      <vt:lpstr>Values랑 파일이름은 중요하지않아 아무거나</vt:lpstr>
      <vt:lpstr>PowerPoint 프레젠테이션</vt:lpstr>
      <vt:lpstr>PowerPoint 프레젠테이션</vt:lpstr>
      <vt:lpstr>리소스에 만들고, 리소스를 불러오는 방법</vt:lpstr>
      <vt:lpstr>PowerPoint 프레젠테이션</vt:lpstr>
      <vt:lpstr>우리가 쓴 건 3번째</vt:lpstr>
      <vt:lpstr>이제 이거 쓸 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1115</dc:title>
  <dc:creator>김 영우</dc:creator>
  <cp:lastModifiedBy>김 영우</cp:lastModifiedBy>
  <cp:revision>6</cp:revision>
  <dcterms:created xsi:type="dcterms:W3CDTF">2018-11-15T01:50:26Z</dcterms:created>
  <dcterms:modified xsi:type="dcterms:W3CDTF">2018-11-15T02:43:03Z</dcterms:modified>
</cp:coreProperties>
</file>